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1956" y="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etushi.tatarstan.ru/file/old/news/%D1%81%D0%BC%D1%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6754961" cy="658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31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6" y="381000"/>
            <a:ext cx="4355976" cy="580796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372" y="346348"/>
            <a:ext cx="4407954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259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8686800" cy="6515100"/>
          </a:xfrm>
        </p:spPr>
      </p:pic>
    </p:spTree>
    <p:extLst>
      <p:ext uri="{BB962C8B-B14F-4D97-AF65-F5344CB8AC3E}">
        <p14:creationId xmlns:p14="http://schemas.microsoft.com/office/powerpoint/2010/main" val="12379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8" y="0"/>
            <a:ext cx="9041060" cy="6780795"/>
          </a:xfrm>
        </p:spPr>
      </p:pic>
    </p:spTree>
    <p:extLst>
      <p:ext uri="{BB962C8B-B14F-4D97-AF65-F5344CB8AC3E}">
        <p14:creationId xmlns:p14="http://schemas.microsoft.com/office/powerpoint/2010/main" val="48360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78" y="980728"/>
            <a:ext cx="6034617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28" y="980727"/>
            <a:ext cx="339447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116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017"/>
            <a:ext cx="6034617" cy="4525963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14623" y="1494342"/>
            <a:ext cx="6858000" cy="386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425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791501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34617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5" y="3226576"/>
            <a:ext cx="4714900" cy="353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231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56"/>
            <a:ext cx="9132325" cy="6849244"/>
          </a:xfrm>
        </p:spPr>
      </p:pic>
    </p:spTree>
    <p:extLst>
      <p:ext uri="{BB962C8B-B14F-4D97-AF65-F5344CB8AC3E}">
        <p14:creationId xmlns:p14="http://schemas.microsoft.com/office/powerpoint/2010/main" val="3764301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34617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837432"/>
            <a:ext cx="3765426" cy="502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218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69" y="0"/>
            <a:ext cx="8782811" cy="6587108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3212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2" y="1910"/>
            <a:ext cx="5625569" cy="421917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492896"/>
            <a:ext cx="5436096" cy="407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8976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Кулаево</dc:creator>
  <cp:lastModifiedBy>Кулаево</cp:lastModifiedBy>
  <cp:revision>3</cp:revision>
  <dcterms:created xsi:type="dcterms:W3CDTF">2022-03-17T10:48:30Z</dcterms:created>
  <dcterms:modified xsi:type="dcterms:W3CDTF">2022-03-17T17:31:57Z</dcterms:modified>
</cp:coreProperties>
</file>